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4" autoAdjust="0"/>
    <p:restoredTop sz="85412" autoAdjust="0"/>
  </p:normalViewPr>
  <p:slideViewPr>
    <p:cSldViewPr snapToGrid="0">
      <p:cViewPr varScale="1">
        <p:scale>
          <a:sx n="97" d="100"/>
          <a:sy n="97" d="100"/>
        </p:scale>
        <p:origin x="82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88312-53E3-4CE9-A52D-7FFADFA79309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0D7B75-FA72-4037-B73A-B1D7F92567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6324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표지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127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에피소드인데 전 챕터 진행과정 이어서 실제로 이런 방식으로 진행되었다 설명해도 되고</a:t>
            </a:r>
            <a:endParaRPr lang="en-US" altLang="ko-KR" dirty="0"/>
          </a:p>
          <a:p>
            <a:r>
              <a:rPr lang="ko-KR" altLang="en-US" dirty="0"/>
              <a:t>아니면 실제로 스터디 참가한 적 있으면 에피소드 말해도 되고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808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- </a:t>
            </a:r>
            <a:r>
              <a:rPr lang="ko-KR" altLang="en-US" dirty="0"/>
              <a:t>약간의 개그 </a:t>
            </a:r>
            <a:r>
              <a:rPr lang="ko-KR" altLang="en-US" dirty="0" err="1"/>
              <a:t>모먼트라고</a:t>
            </a:r>
            <a:r>
              <a:rPr lang="ko-KR" altLang="en-US" dirty="0"/>
              <a:t> 생각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ko-KR" altLang="en-US" dirty="0"/>
              <a:t>스터디 장의 이름을 주제로 제목을 정할 만큼 스터디를 하면서 친해졌다</a:t>
            </a:r>
            <a:r>
              <a:rPr lang="en-US" altLang="ko-KR" dirty="0"/>
              <a:t>. </a:t>
            </a:r>
            <a:r>
              <a:rPr lang="ko-KR" altLang="en-US" dirty="0" err="1"/>
              <a:t>이런느낌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ko-KR" altLang="en-US" dirty="0"/>
              <a:t>그리고 스터디 할 때 한 사람을 골라서 그 사람의 코드 리뷰를 무조건적으로 하는 벌칙이 있었다</a:t>
            </a:r>
            <a:endParaRPr lang="en-US" altLang="ko-KR" dirty="0"/>
          </a:p>
          <a:p>
            <a:pPr marL="0" indent="0">
              <a:buFontTx/>
              <a:buNone/>
            </a:pPr>
            <a:r>
              <a:rPr lang="ko-KR" altLang="en-US" dirty="0"/>
              <a:t>말하면 </a:t>
            </a:r>
            <a:r>
              <a:rPr lang="ko-KR" altLang="en-US" dirty="0" err="1"/>
              <a:t>될듯함</a:t>
            </a:r>
            <a:endParaRPr lang="en-US" altLang="ko-KR" dirty="0"/>
          </a:p>
          <a:p>
            <a:pPr marL="0" indent="0">
              <a:buFontTx/>
              <a:buNone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1096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읽어용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5444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읽어용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5482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끝</a:t>
            </a:r>
            <a:endParaRPr lang="en-US" altLang="ko-KR" dirty="0"/>
          </a:p>
          <a:p>
            <a:r>
              <a:rPr lang="en-US" altLang="ko-KR" dirty="0"/>
              <a:t>5</a:t>
            </a:r>
            <a:r>
              <a:rPr lang="ko-KR" altLang="en-US" dirty="0" err="1"/>
              <a:t>분되는지</a:t>
            </a:r>
            <a:r>
              <a:rPr lang="ko-KR" altLang="en-US" dirty="0"/>
              <a:t> 확인하고 녹화해서 </a:t>
            </a:r>
            <a:r>
              <a:rPr lang="ko-KR" altLang="en-US" dirty="0" err="1"/>
              <a:t>톡방에</a:t>
            </a:r>
            <a:r>
              <a:rPr lang="ko-KR" altLang="en-US" dirty="0"/>
              <a:t> 올리면 끝</a:t>
            </a:r>
            <a:r>
              <a:rPr lang="en-US" altLang="ko-KR"/>
              <a:t>~~~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148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  <a:endParaRPr lang="en-US" altLang="ko-KR" dirty="0"/>
          </a:p>
          <a:p>
            <a:r>
              <a:rPr lang="ko-KR" altLang="en-US" dirty="0" err="1"/>
              <a:t>읽으셈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425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첫번째</a:t>
            </a:r>
            <a:endParaRPr lang="en-US" altLang="ko-KR" dirty="0"/>
          </a:p>
          <a:p>
            <a:r>
              <a:rPr lang="ko-KR" altLang="en-US" dirty="0"/>
              <a:t>읽고 </a:t>
            </a:r>
            <a:r>
              <a:rPr lang="ko-KR" altLang="en-US" dirty="0" err="1"/>
              <a:t>넘어가셈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30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로고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234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스터디원</a:t>
            </a:r>
            <a:r>
              <a:rPr lang="en-US" altLang="ko-KR" dirty="0"/>
              <a:t>-</a:t>
            </a:r>
            <a:r>
              <a:rPr lang="ko-KR" altLang="en-US" dirty="0"/>
              <a:t>이름 인데 한번 해보고 시간 남는다</a:t>
            </a:r>
            <a:r>
              <a:rPr lang="en-US" altLang="ko-KR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이름 말하기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                                                 </a:t>
            </a:r>
            <a:r>
              <a:rPr lang="ko-KR" altLang="en-US" dirty="0" err="1">
                <a:sym typeface="Wingdings" panose="05000000000000000000" pitchFamily="2" charset="2"/>
              </a:rPr>
              <a:t>안남는다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 err="1">
                <a:sym typeface="Wingdings" panose="05000000000000000000" pitchFamily="2" charset="2"/>
              </a:rPr>
              <a:t>스터디원</a:t>
            </a:r>
            <a:r>
              <a:rPr lang="ko-KR" altLang="en-US" dirty="0">
                <a:sym typeface="Wingdings" panose="05000000000000000000" pitchFamily="2" charset="2"/>
              </a:rPr>
              <a:t> 대충 이렇고 컴퓨터 공학과 </a:t>
            </a:r>
            <a:r>
              <a:rPr lang="en-US" altLang="ko-KR" dirty="0">
                <a:sym typeface="Wingdings" panose="05000000000000000000" pitchFamily="2" charset="2"/>
              </a:rPr>
              <a:t>16,17</a:t>
            </a:r>
            <a:r>
              <a:rPr lang="ko-KR" altLang="en-US" dirty="0">
                <a:sym typeface="Wingdings" panose="05000000000000000000" pitchFamily="2" charset="2"/>
              </a:rPr>
              <a:t>학번들로 </a:t>
            </a:r>
            <a:r>
              <a:rPr lang="ko-KR" altLang="en-US" dirty="0" err="1">
                <a:sym typeface="Wingdings" panose="05000000000000000000" pitchFamily="2" charset="2"/>
              </a:rPr>
              <a:t>구성되어있다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7931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그냥 읽으면 됨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3472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운영방식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4812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그냥 </a:t>
            </a:r>
            <a:r>
              <a:rPr lang="ko-KR" altLang="en-US" dirty="0" err="1"/>
              <a:t>코로나랑</a:t>
            </a:r>
            <a:r>
              <a:rPr lang="ko-KR" altLang="en-US" dirty="0"/>
              <a:t> </a:t>
            </a:r>
            <a:r>
              <a:rPr lang="ko-KR" altLang="en-US" dirty="0" err="1"/>
              <a:t>비대면학기</a:t>
            </a:r>
            <a:r>
              <a:rPr lang="ko-KR" altLang="en-US" dirty="0"/>
              <a:t> 잘 섞어서 </a:t>
            </a:r>
            <a:r>
              <a:rPr lang="ko-KR" altLang="en-US" dirty="0" err="1"/>
              <a:t>플렛폼</a:t>
            </a:r>
            <a:r>
              <a:rPr lang="ko-KR" altLang="en-US" dirty="0"/>
              <a:t> 선정이유 말하고 </a:t>
            </a:r>
            <a:r>
              <a:rPr lang="ko-KR" altLang="en-US" dirty="0" err="1"/>
              <a:t>구글밋</a:t>
            </a:r>
            <a:r>
              <a:rPr lang="ko-KR" altLang="en-US" dirty="0"/>
              <a:t> 선정했다 이정도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56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스터디 진행과정</a:t>
            </a:r>
            <a:r>
              <a:rPr lang="en-US" altLang="ko-KR" dirty="0"/>
              <a:t>. </a:t>
            </a:r>
            <a:r>
              <a:rPr lang="ko-KR" altLang="en-US" dirty="0" err="1"/>
              <a:t>읽으셈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0D7B75-FA72-4037-B73A-B1D7F925670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48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010507-3892-556A-962D-92A88293CE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E538CC3-8BDE-0CFE-427A-BEAD6E885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73E044-AEF2-AC8A-CD33-9CCF70347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C0A47A-B138-9E65-3BBA-D3814CB51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845023-2C8E-928A-41AB-985251DB6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33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9BD279-6B1B-AEFE-F351-F84346A52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DB601A-870E-D6F7-6C55-B4C3746FE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B78207-3BCD-80E9-D118-D29482951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F4A2A4-77FA-E94D-923B-5D309B22F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72C2FF-B63F-D2C2-FBB3-387120D0E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57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8AB36C-5430-3A8B-1D8C-3FB9258EF3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856A09-6AF8-A5CA-D36B-470D7CB030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3A2D00-C55C-9801-E5FD-304735BF7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A75F51-741A-1DC5-EF5B-F51474F1F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03071-CC0F-7C71-E213-1ADBD24D4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56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C30CDF-D554-7021-1F33-F967B5B98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9C10E6-4FDB-3469-E9EA-5D50368E2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C9503-59E8-7A6E-C36F-4D7B4757E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F3AFE4-5A46-6300-86FD-CF3975332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7EF92E-7E62-3430-9F6F-C2E1EAF20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724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14B367-FFE6-91DE-6454-363E6DC1F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234420E-7FA3-3238-426E-F2D3141C4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53B2F0-298C-7C54-FA4A-DD7AA2A55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97ADA0-316F-9CFD-8A0C-B31BA0BF7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5C9D56-F833-D621-3F32-757AA820D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007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BFC329-D5B1-C194-448A-491E98599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23EB1-4D15-5F9B-8F6B-22FDBCC4D5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8AF87D-09D0-CA00-20E7-FFAA70823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CE3FD-AEB9-799C-A8D8-D8AB6F25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DDF2B1-7A9B-54C9-2F28-C3D179FB9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07B095-769D-C6D0-0541-E309C9595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084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E21812-8A3E-E9B6-2B5D-ED3A1E4A8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736543-EC59-CCE9-0EAF-C85DED2C3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7386B4-A660-9962-E912-35137F979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DCE830-A2DB-1B20-C75C-5ECBB9D049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5D4FC1-092F-18D4-65FD-401C6B96F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A84B32-90BD-7481-5C43-4CE35A2DF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9233348-9C1F-536F-7AB7-F4E464B39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B8F1FB2-671D-65AE-0599-8248C001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31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C5B106-B311-D690-A7CF-292CC9758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36535EB-AD74-37B2-E7BD-D353F7F81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318739-2B9D-05AD-677F-7491A2379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DC99CB-B65E-1663-22BC-9705AD212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210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63576A-042F-7D49-225E-340980CAF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086935F-4B18-6BA9-9523-632367319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AE57B5-5FA4-86A2-2392-039A434DB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761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819ADD-384C-70DB-697B-8267039B6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1C38781-AB65-5159-3DE8-0EEA1342D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A18345-10D6-B71D-2C7F-91169B11E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20BDE4-B59B-DDE1-B871-DB4C6269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079995-9586-06A5-04AB-679621CD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AAE21A-5A3B-EFB9-C81B-9592A9073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10212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C7E1EE-9AD5-9476-D873-EF14790C5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0179E6-BB9A-09A6-2F15-0F4D102A9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B212AA-B100-38F6-BA67-0C1311B5E2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A7354A-ABB3-A9A1-2DDB-99AC6F8EA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D66657E-53E2-74B5-1493-692CD0235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DA43ED-DBC5-3213-FCB7-35372BAB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004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02E318-B034-C5E8-E26B-3C4483E67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E11D41-31D0-B5AA-3A1D-B9C6C5D0D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8E38FF-3553-8882-DF9C-1BEA540156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61A44E-B150-4F98-BE44-550A118AE681}" type="datetimeFigureOut">
              <a:rPr lang="ko-KR" altLang="en-US" smtClean="0"/>
              <a:t>2022-06-03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6A32F8-8496-0073-408F-D31A83E063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DE7AB4-4149-DB7C-C588-6D30DCE51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B3333-6BEE-4740-8185-61018BAAD4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69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28478D-F5AF-D500-2373-88AEE359AE93}"/>
              </a:ext>
            </a:extLst>
          </p:cNvPr>
          <p:cNvSpPr txBox="1"/>
          <p:nvPr/>
        </p:nvSpPr>
        <p:spPr>
          <a:xfrm>
            <a:off x="3048000" y="32479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6283A4B-37DC-3E2B-62F8-F9823D1D3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561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B885B23-F2B8-8FBA-5793-6B0864926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2887C19-7A95-B892-54B9-CA5663A2D66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715" b="9643"/>
          <a:stretch/>
        </p:blipFill>
        <p:spPr>
          <a:xfrm>
            <a:off x="5860026" y="2248904"/>
            <a:ext cx="3663598" cy="201829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B138DDF-44F3-7F7A-199C-5DC9CBE5F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0750" y="2248904"/>
            <a:ext cx="3410345" cy="20131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CC55E61-8F6C-E0B7-2329-F26DF3A698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46491"/>
          <a:stretch/>
        </p:blipFill>
        <p:spPr>
          <a:xfrm>
            <a:off x="945932" y="4430192"/>
            <a:ext cx="2809991" cy="1941112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D7BD99A-3868-5A3B-5CC5-4F47275173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3997" y="4430192"/>
            <a:ext cx="3024724" cy="194005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931FE0B-0B30-3643-E478-2C34D678CC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6796" y="4430192"/>
            <a:ext cx="3594920" cy="194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4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15A6C31F-C2F3-BCA2-6B63-9EFBA60BA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7147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0E33D8F-81DA-4FF0-4ECE-14D2121C8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12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5FD8C9-4D60-4F3D-329A-5A7B7BF04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6381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F2893C50-9F0D-36FC-B649-F6E39F617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96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1CC0B36-A881-77F6-8C4D-5FC5CA4B28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03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33745186-3B48-B28C-E6F2-03B148F3F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868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30820960-9C6C-CFAF-EAA3-7C0C3BF04F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700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9F2877A-EC0A-313B-5A8D-77D6411CDD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8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6A8755B-1C8F-BB89-A0D1-CD785FA36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사람, 실내이(가) 표시된 사진&#10;&#10;자동 생성된 설명">
            <a:extLst>
              <a:ext uri="{FF2B5EF4-FFF2-40B4-BE49-F238E27FC236}">
                <a16:creationId xmlns:a16="http://schemas.microsoft.com/office/drawing/2014/main" id="{0A018840-F932-EF16-24BD-E7E32592E1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67" b="26447"/>
          <a:stretch/>
        </p:blipFill>
        <p:spPr>
          <a:xfrm>
            <a:off x="5216594" y="2315184"/>
            <a:ext cx="1604173" cy="135214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1980C42-C5C0-2B00-E055-F0AE98C84E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123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CBE1E09B-A26C-A4F0-86BF-FC4EEF26E2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8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2A6074-5512-5B2E-B28C-C7663330D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680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44AFB02-4068-5151-5F26-4CB89E10D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9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774EC4D-4FC7-0173-3592-9A1F4F2DA9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679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128</Words>
  <Application>Microsoft Office PowerPoint</Application>
  <PresentationFormat>와이드스크린</PresentationFormat>
  <Paragraphs>36</Paragraphs>
  <Slides>15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권기윤</dc:creator>
  <cp:lastModifiedBy>권기윤</cp:lastModifiedBy>
  <cp:revision>1</cp:revision>
  <dcterms:created xsi:type="dcterms:W3CDTF">2022-06-02T15:44:55Z</dcterms:created>
  <dcterms:modified xsi:type="dcterms:W3CDTF">2022-06-02T17:02:25Z</dcterms:modified>
</cp:coreProperties>
</file>

<file path=docProps/thumbnail.jpeg>
</file>